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7" r:id="rId4"/>
    <p:sldId id="262" r:id="rId5"/>
    <p:sldId id="267" r:id="rId6"/>
    <p:sldId id="265" r:id="rId7"/>
    <p:sldId id="266" r:id="rId8"/>
  </p:sldIdLst>
  <p:sldSz cx="14630400" cy="8229600"/>
  <p:notesSz cx="8229600" cy="14630400"/>
  <p:embeddedFontLst>
    <p:embeddedFont>
      <p:font typeface="Petrona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nter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85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4970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52000">
              <a:schemeClr val="accent1">
                <a:lumMod val="45000"/>
                <a:lumOff val="55000"/>
              </a:schemeClr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305282"/>
            <a:ext cx="7415927" cy="33539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8800"/>
              </a:lnSpc>
              <a:buNone/>
            </a:pPr>
            <a:r>
              <a:rPr lang="en-US" sz="7000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Radio Song Recognition &amp; Tracking </a:t>
            </a:r>
            <a:r>
              <a:rPr lang="en-US" sz="7000" b="1" dirty="0" smtClean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Web App</a:t>
            </a:r>
            <a:endParaRPr lang="en-US" sz="7000" dirty="0"/>
          </a:p>
        </p:txBody>
      </p:sp>
      <p:sp>
        <p:nvSpPr>
          <p:cNvPr id="4" name="Text 1"/>
          <p:cNvSpPr/>
          <p:nvPr/>
        </p:nvSpPr>
        <p:spPr>
          <a:xfrm>
            <a:off x="6350437" y="5029557"/>
            <a:ext cx="771240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system utilizes the Shazam API for automatic song recognition, enabling radio stations to efficiently record and track the music played on their </a:t>
            </a:r>
            <a:r>
              <a:rPr lang="en-US" sz="1900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airwaves through web application.</a:t>
            </a:r>
            <a:endParaRPr lang="en-US" sz="1900" dirty="0"/>
          </a:p>
        </p:txBody>
      </p:sp>
      <p:sp>
        <p:nvSpPr>
          <p:cNvPr id="7" name="Text 3"/>
          <p:cNvSpPr/>
          <p:nvPr/>
        </p:nvSpPr>
        <p:spPr>
          <a:xfrm>
            <a:off x="6350437" y="6584989"/>
            <a:ext cx="2928818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Saurav Shrestha</a:t>
            </a:r>
            <a:br>
              <a:rPr lang="en-US" sz="2400" b="1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</a:br>
            <a:r>
              <a:rPr lang="en-US" sz="2400" b="1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AIML </a:t>
            </a:r>
          </a:p>
          <a:p>
            <a:pPr marL="0" indent="0" algn="l">
              <a:lnSpc>
                <a:spcPts val="3400"/>
              </a:lnSpc>
              <a:buNone/>
            </a:pPr>
            <a:r>
              <a:rPr lang="en-US" sz="2400" b="1" dirty="0" smtClean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Cohort-12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98227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7370" y="874883"/>
            <a:ext cx="5484138" cy="6854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Introduction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1033105" y="1906786"/>
            <a:ext cx="22860" cy="5414724"/>
          </a:xfrm>
          <a:prstGeom prst="roundRect">
            <a:avLst>
              <a:gd name="adj" fmla="val 383848"/>
            </a:avLst>
          </a:prstGeom>
          <a:solidFill>
            <a:srgbClr val="B2D4E5"/>
          </a:solidFill>
          <a:ln/>
        </p:spPr>
      </p:sp>
      <p:sp>
        <p:nvSpPr>
          <p:cNvPr id="5" name="Shape 2"/>
          <p:cNvSpPr/>
          <p:nvPr/>
        </p:nvSpPr>
        <p:spPr>
          <a:xfrm>
            <a:off x="1256705" y="2365415"/>
            <a:ext cx="731163" cy="22860"/>
          </a:xfrm>
          <a:prstGeom prst="roundRect">
            <a:avLst>
              <a:gd name="adj" fmla="val 383848"/>
            </a:avLst>
          </a:prstGeom>
          <a:solidFill>
            <a:srgbClr val="B2D4E5"/>
          </a:solidFill>
          <a:ln/>
        </p:spPr>
      </p:sp>
      <p:sp>
        <p:nvSpPr>
          <p:cNvPr id="6" name="Shape 3"/>
          <p:cNvSpPr/>
          <p:nvPr/>
        </p:nvSpPr>
        <p:spPr>
          <a:xfrm>
            <a:off x="809506" y="2141815"/>
            <a:ext cx="470059" cy="470059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74050" y="2212300"/>
            <a:ext cx="140851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2193608" y="2115622"/>
            <a:ext cx="2742009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The Problem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2193608" y="2583537"/>
            <a:ext cx="6219230" cy="1002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Radio stations face the challenge of manually tracking the songs they play, which can be time-consuming and prone to errors.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256705" y="4462820"/>
            <a:ext cx="731163" cy="22860"/>
          </a:xfrm>
          <a:prstGeom prst="roundRect">
            <a:avLst>
              <a:gd name="adj" fmla="val 383848"/>
            </a:avLst>
          </a:prstGeom>
          <a:solidFill>
            <a:srgbClr val="B2D4E5"/>
          </a:solidFill>
          <a:ln/>
        </p:spPr>
      </p:sp>
      <p:sp>
        <p:nvSpPr>
          <p:cNvPr id="11" name="Shape 8"/>
          <p:cNvSpPr/>
          <p:nvPr/>
        </p:nvSpPr>
        <p:spPr>
          <a:xfrm>
            <a:off x="809506" y="4239220"/>
            <a:ext cx="470059" cy="470059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51190" y="4309705"/>
            <a:ext cx="186571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2193608" y="4213027"/>
            <a:ext cx="2742009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The Solution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2193608" y="4680942"/>
            <a:ext cx="621923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aims to automate song recognition and tracking, providing radio stations with a reliable and efficient system.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256705" y="6225897"/>
            <a:ext cx="731163" cy="22860"/>
          </a:xfrm>
          <a:prstGeom prst="roundRect">
            <a:avLst>
              <a:gd name="adj" fmla="val 383848"/>
            </a:avLst>
          </a:prstGeom>
          <a:solidFill>
            <a:srgbClr val="B2D4E5"/>
          </a:solidFill>
          <a:ln/>
        </p:spPr>
      </p:sp>
      <p:sp>
        <p:nvSpPr>
          <p:cNvPr id="16" name="Shape 13"/>
          <p:cNvSpPr/>
          <p:nvPr/>
        </p:nvSpPr>
        <p:spPr>
          <a:xfrm>
            <a:off x="809506" y="6002298"/>
            <a:ext cx="470059" cy="470059"/>
          </a:xfrm>
          <a:prstGeom prst="roundRect">
            <a:avLst>
              <a:gd name="adj" fmla="val 18667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51428" y="6072783"/>
            <a:ext cx="186214" cy="329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2193608" y="5976104"/>
            <a:ext cx="2742009" cy="3426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Benefits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2193608" y="6444020"/>
            <a:ext cx="6219230" cy="6686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Automating the process saves time, improves accuracy, and provides valuable data for informed programming decisions.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323" y="608767"/>
            <a:ext cx="5407343" cy="6759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Project Overview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6207323" y="2484477"/>
            <a:ext cx="463391" cy="463391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369606" y="2553891"/>
            <a:ext cx="138827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6876693" y="2484477"/>
            <a:ext cx="284952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Real-Time Recognition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6876693" y="2945963"/>
            <a:ext cx="7032784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continuously monitors audio input from the radio station's broadcast stream, detecting and identifying songs playing in real-time.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07323" y="4042767"/>
            <a:ext cx="463391" cy="463391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346984" y="4112181"/>
            <a:ext cx="183952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6876693" y="4042767"/>
            <a:ext cx="2703671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Database Integration</a:t>
            </a:r>
            <a:endParaRPr lang="en-US" sz="2100" dirty="0"/>
          </a:p>
        </p:txBody>
      </p:sp>
      <p:sp>
        <p:nvSpPr>
          <p:cNvPr id="11" name="Text 8"/>
          <p:cNvSpPr/>
          <p:nvPr/>
        </p:nvSpPr>
        <p:spPr>
          <a:xfrm>
            <a:off x="6876693" y="4504253"/>
            <a:ext cx="7032784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Recognized songs are stored in a database, along with information such as artist, album, and play time.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207323" y="5601057"/>
            <a:ext cx="463391" cy="463391"/>
          </a:xfrm>
          <a:prstGeom prst="roundRect">
            <a:avLst>
              <a:gd name="adj" fmla="val 18671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347222" y="5670471"/>
            <a:ext cx="183594" cy="324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6876693" y="5601057"/>
            <a:ext cx="3113603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Comprehensive Tracking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6876693" y="6062543"/>
            <a:ext cx="7032784" cy="659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tracks the frequency of song plays, providing valuable data for programming decisions and listener insights.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8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523" y="594360"/>
            <a:ext cx="7630954" cy="1418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Database Storage and Tracking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6523" y="2337078"/>
            <a:ext cx="7630954" cy="1623417"/>
          </a:xfrm>
          <a:prstGeom prst="roundRect">
            <a:avLst>
              <a:gd name="adj" fmla="val 559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0242" y="2560796"/>
            <a:ext cx="2837021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Song Metadata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80242" y="3045023"/>
            <a:ext cx="7183517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database stores essential song information such as artist, title, album, genre, and release date.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56523" y="4176593"/>
            <a:ext cx="7630954" cy="1623417"/>
          </a:xfrm>
          <a:prstGeom prst="roundRect">
            <a:avLst>
              <a:gd name="adj" fmla="val 559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0242" y="4400312"/>
            <a:ext cx="2837021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Play Count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80242" y="4884539"/>
            <a:ext cx="7183517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tracks the number of times each song has been played, providing valuable data for analysis.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56523" y="6016109"/>
            <a:ext cx="7630954" cy="1623417"/>
          </a:xfrm>
          <a:prstGeom prst="roundRect">
            <a:avLst>
              <a:gd name="adj" fmla="val 5592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0242" y="6239827"/>
            <a:ext cx="2837021" cy="3545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Play History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0242" y="6724055"/>
            <a:ext cx="7183517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database records the time and date of each song play, enabling historical analysis and trend tracking.</a:t>
            </a:r>
            <a:endParaRPr lang="en-US" sz="17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931" y="185195"/>
            <a:ext cx="5638800" cy="784763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289367" y="3399757"/>
            <a:ext cx="6261904" cy="1418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6600" b="1" dirty="0" smtClean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FLOW CHART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3574836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351283" y="3678621"/>
            <a:ext cx="5433848" cy="882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 smtClean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DEMONSTRATION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646109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435366" y="4035972"/>
            <a:ext cx="5433848" cy="8828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b="1" dirty="0" smtClean="0">
                <a:solidFill>
                  <a:srgbClr val="000000"/>
                </a:solidFill>
                <a:latin typeface="Petrona" pitchFamily="34" charset="0"/>
                <a:ea typeface="Petrona" pitchFamily="34" charset="-122"/>
                <a:cs typeface="Petrona" pitchFamily="34" charset="-120"/>
              </a:rPr>
              <a:t>THANK YOU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2657054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256</Words>
  <Application>Microsoft Office PowerPoint</Application>
  <PresentationFormat>Custom</PresentationFormat>
  <Paragraphs>38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Petrona</vt:lpstr>
      <vt:lpstr>Calibri</vt:lpstr>
      <vt:lpstr>Inter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Microsoft account</cp:lastModifiedBy>
  <cp:revision>8</cp:revision>
  <dcterms:created xsi:type="dcterms:W3CDTF">2024-09-18T12:56:03Z</dcterms:created>
  <dcterms:modified xsi:type="dcterms:W3CDTF">2024-09-18T13:36:15Z</dcterms:modified>
</cp:coreProperties>
</file>